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3ea2ec3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3ea2ec3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3ea2ec3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3ea2ec3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3ea2ec3a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3ea2ec3a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3ea2ec3a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3ea2ec3a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3ea2ec3a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3ea2ec3a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3ea2ec3a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3ea2ec3a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3ea2ec3a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3ea2ec3a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3ea2ec3a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3ea2ec3a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www.facebook.com/photo/?fbid=10159095986359016&amp;set=gm.809434063573230&amp;idorvanity=453269065856400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www.facebook.com/photo/?fbid=10159095986359016&amp;set=gm.809434063573230&amp;idorvanity=45326906585640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usemotion.com/meet/tina-p6b1gmf" TargetMode="External"/><Relationship Id="rId5" Type="http://schemas.openxmlformats.org/officeDocument/2006/relationships/hyperlink" Target="https://usemotion.com/meet/tina-p6b1gmf" TargetMode="External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tinagering.com/landing/oo-life-academy" TargetMode="External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586475"/>
            <a:ext cx="8520600" cy="16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How to Make Progress </a:t>
            </a:r>
            <a:br>
              <a:rPr b="1" lang="en" sz="3400"/>
            </a:br>
            <a:r>
              <a:rPr b="1" lang="en" sz="3400"/>
              <a:t>&amp; Produce Desired Results in 2022</a:t>
            </a:r>
            <a:endParaRPr sz="6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72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 Tina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 7-9th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625" y="4127750"/>
            <a:ext cx="2116725" cy="54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601" y="0"/>
            <a:ext cx="2647026" cy="22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50" y="552000"/>
            <a:ext cx="2116725" cy="54877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771875" y="400500"/>
            <a:ext cx="553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How to Make Progress &amp; Produce Desired Results in 2022</a:t>
            </a:r>
            <a:endParaRPr b="1"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Day Challenge 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73750" y="1663825"/>
            <a:ext cx="66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1: LEARN</a:t>
            </a:r>
            <a:endParaRPr/>
          </a:p>
        </p:txBody>
      </p:sp>
      <p:cxnSp>
        <p:nvCxnSpPr>
          <p:cNvPr id="70" name="Google Shape;70;p15"/>
          <p:cNvCxnSpPr/>
          <p:nvPr/>
        </p:nvCxnSpPr>
        <p:spPr>
          <a:xfrm flipH="1" rot="10800000">
            <a:off x="825325" y="229432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5"/>
          <p:cNvCxnSpPr/>
          <p:nvPr/>
        </p:nvCxnSpPr>
        <p:spPr>
          <a:xfrm flipH="1" rot="10800000">
            <a:off x="825325" y="26270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5"/>
          <p:cNvCxnSpPr/>
          <p:nvPr/>
        </p:nvCxnSpPr>
        <p:spPr>
          <a:xfrm flipH="1" rot="10800000">
            <a:off x="825325" y="30256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5"/>
          <p:cNvCxnSpPr/>
          <p:nvPr/>
        </p:nvCxnSpPr>
        <p:spPr>
          <a:xfrm flipH="1" rot="10800000">
            <a:off x="773750" y="34242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5"/>
          <p:cNvCxnSpPr/>
          <p:nvPr/>
        </p:nvCxnSpPr>
        <p:spPr>
          <a:xfrm flipH="1" rot="10800000">
            <a:off x="773750" y="38228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50" y="552000"/>
            <a:ext cx="2116725" cy="54877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771875" y="400500"/>
            <a:ext cx="553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How to Make Progress &amp; Produce Desired Results in 2022</a:t>
            </a:r>
            <a:endParaRPr b="1"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Day Challenge 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773750" y="1663825"/>
            <a:ext cx="66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1: HW Assignment</a:t>
            </a:r>
            <a:endParaRPr/>
          </a:p>
        </p:txBody>
      </p:sp>
      <p:pic>
        <p:nvPicPr>
          <p:cNvPr id="82" name="Google Shape;82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5550" y="1741750"/>
            <a:ext cx="4923931" cy="27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928450" y="4680325"/>
            <a:ext cx="7541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https://www.facebook.com/photo/?fbid=10159095986359016&amp;set=gm.809434063573230&amp;idorvanity=453269065856400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50" y="552000"/>
            <a:ext cx="2116725" cy="54877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2771875" y="400500"/>
            <a:ext cx="553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How to Make Progress &amp; Produce Desired Results in 2022</a:t>
            </a:r>
            <a:endParaRPr b="1"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Day Challenge 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773750" y="1663825"/>
            <a:ext cx="66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2: GROW</a:t>
            </a:r>
            <a:endParaRPr/>
          </a:p>
        </p:txBody>
      </p:sp>
      <p:cxnSp>
        <p:nvCxnSpPr>
          <p:cNvPr id="91" name="Google Shape;91;p17"/>
          <p:cNvCxnSpPr/>
          <p:nvPr/>
        </p:nvCxnSpPr>
        <p:spPr>
          <a:xfrm flipH="1" rot="10800000">
            <a:off x="825325" y="229432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7"/>
          <p:cNvCxnSpPr/>
          <p:nvPr/>
        </p:nvCxnSpPr>
        <p:spPr>
          <a:xfrm flipH="1" rot="10800000">
            <a:off x="825325" y="26270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7"/>
          <p:cNvCxnSpPr/>
          <p:nvPr/>
        </p:nvCxnSpPr>
        <p:spPr>
          <a:xfrm flipH="1" rot="10800000">
            <a:off x="825325" y="30256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7"/>
          <p:cNvCxnSpPr/>
          <p:nvPr/>
        </p:nvCxnSpPr>
        <p:spPr>
          <a:xfrm flipH="1" rot="10800000">
            <a:off x="773750" y="34242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7"/>
          <p:cNvCxnSpPr/>
          <p:nvPr/>
        </p:nvCxnSpPr>
        <p:spPr>
          <a:xfrm flipH="1" rot="10800000">
            <a:off x="773750" y="38228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50" y="552000"/>
            <a:ext cx="2116725" cy="548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2771875" y="400500"/>
            <a:ext cx="553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How to Make Progress &amp; Produce Desired Results in 2022</a:t>
            </a:r>
            <a:endParaRPr b="1"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Day Challenge 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773750" y="1663825"/>
            <a:ext cx="6651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2: Suggested Action:</a:t>
            </a:r>
            <a:br>
              <a:rPr lang="en"/>
            </a:br>
            <a:r>
              <a:rPr lang="en"/>
              <a:t>Follow Link to get your </a:t>
            </a:r>
            <a:br>
              <a:rPr lang="en"/>
            </a:br>
            <a:r>
              <a:rPr lang="en"/>
              <a:t>FREE PLANT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(Your Plan for Transformation):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928450" y="4680325"/>
            <a:ext cx="7541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  <a:hlinkClick r:id="rId4"/>
              </a:rPr>
              <a:t>https://usemotion.com/meet/tina-p6b1gmf</a:t>
            </a:r>
            <a:endParaRPr sz="1000"/>
          </a:p>
        </p:txBody>
      </p:sp>
      <p:pic>
        <p:nvPicPr>
          <p:cNvPr id="104" name="Google Shape;104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7798" y="1447200"/>
            <a:ext cx="3598365" cy="301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50" y="552000"/>
            <a:ext cx="2116725" cy="548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2771875" y="400500"/>
            <a:ext cx="553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How to Make Progress &amp; Produce Desired Results in 2022</a:t>
            </a:r>
            <a:endParaRPr b="1"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Day Challenge 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773750" y="1663825"/>
            <a:ext cx="66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3: SHARE</a:t>
            </a:r>
            <a:endParaRPr/>
          </a:p>
        </p:txBody>
      </p:sp>
      <p:cxnSp>
        <p:nvCxnSpPr>
          <p:cNvPr id="112" name="Google Shape;112;p19"/>
          <p:cNvCxnSpPr/>
          <p:nvPr/>
        </p:nvCxnSpPr>
        <p:spPr>
          <a:xfrm flipH="1" rot="10800000">
            <a:off x="825325" y="229432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9"/>
          <p:cNvCxnSpPr/>
          <p:nvPr/>
        </p:nvCxnSpPr>
        <p:spPr>
          <a:xfrm flipH="1" rot="10800000">
            <a:off x="825325" y="26270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9"/>
          <p:cNvCxnSpPr/>
          <p:nvPr/>
        </p:nvCxnSpPr>
        <p:spPr>
          <a:xfrm flipH="1" rot="10800000">
            <a:off x="825325" y="30256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9"/>
          <p:cNvCxnSpPr/>
          <p:nvPr/>
        </p:nvCxnSpPr>
        <p:spPr>
          <a:xfrm flipH="1" rot="10800000">
            <a:off x="773750" y="34242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9"/>
          <p:cNvCxnSpPr/>
          <p:nvPr/>
        </p:nvCxnSpPr>
        <p:spPr>
          <a:xfrm flipH="1" rot="10800000">
            <a:off x="773750" y="3822875"/>
            <a:ext cx="7386600" cy="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50" y="552000"/>
            <a:ext cx="2116725" cy="54877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2771875" y="400500"/>
            <a:ext cx="553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How to Make Progress &amp; Produce Desired Results in 2022</a:t>
            </a:r>
            <a:endParaRPr b="1"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Day Challenge </a:t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773750" y="1663825"/>
            <a:ext cx="3480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3: Suggested Action:</a:t>
            </a:r>
            <a:br>
              <a:rPr lang="en"/>
            </a:br>
            <a:r>
              <a:rPr lang="en"/>
              <a:t>Become a Foundational Member of OO Life Academy Today!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Membership Rate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be $20 per month.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Discounted Challenge Rate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$7/mo or $22 for the remainder of 2022.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4353075" y="4680325"/>
            <a:ext cx="3755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https://tinagering.com/landing/oo-life-academy</a:t>
            </a:r>
            <a:endParaRPr sz="1000"/>
          </a:p>
        </p:txBody>
      </p:sp>
      <p:pic>
        <p:nvPicPr>
          <p:cNvPr id="125" name="Google Shape;125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3075" y="1489600"/>
            <a:ext cx="3755624" cy="314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50" y="552000"/>
            <a:ext cx="2116725" cy="5487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2771875" y="400500"/>
            <a:ext cx="553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How to Make Progress &amp; Produce Desired Results in 2022</a:t>
            </a:r>
            <a:endParaRPr b="1"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Day Challenge 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773750" y="1663825"/>
            <a:ext cx="3480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ONLY Special: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Foundational Member of OO Life Academy this month and get this Mastermind.com Course for only $2.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1355200" y="4680325"/>
            <a:ext cx="6753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https://tina-gering-llc.mastermind.com/masterminds/37246</a:t>
            </a:r>
            <a:endParaRPr sz="1000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750" y="1599600"/>
            <a:ext cx="4390502" cy="292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5205" y="2934775"/>
            <a:ext cx="1905175" cy="12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